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3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4" autoAdjust="0"/>
  </p:normalViewPr>
  <p:slideViewPr>
    <p:cSldViewPr>
      <p:cViewPr varScale="1">
        <p:scale>
          <a:sx n="65" d="100"/>
          <a:sy n="6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B054-4EA3-46F9-A6F3-64F317CD5018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053B-5AFE-4713-AD18-FEBB98B60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reatbuilding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ryx.net/vrml/" TargetMode="External"/><Relationship Id="rId2" Type="http://schemas.openxmlformats.org/officeDocument/2006/relationships/hyperlink" Target="http://twistedphysics.typepad.com/cocktail_party_physics/images/butterfl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musicandvirtualflowers.co.uk/virtualflower/index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sicandvirtualflowers.co.uk/virtualflower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032000" cy="6858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1143000"/>
            <a:ext cx="609600" cy="609600"/>
            <a:chOff x="7391400" y="5029200"/>
            <a:chExt cx="609600" cy="609600"/>
          </a:xfrm>
        </p:grpSpPr>
        <p:sp>
          <p:nvSpPr>
            <p:cNvPr id="18" name="Rectangle 17"/>
            <p:cNvSpPr/>
            <p:nvPr/>
          </p:nvSpPr>
          <p:spPr>
            <a:xfrm>
              <a:off x="7391400" y="5029200"/>
              <a:ext cx="609600" cy="609600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1016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>
          <a:blip r:embed="rId2" cstate="print"/>
          <a:srcRect l="13996" t="33695" r="16949" b="14144"/>
          <a:stretch>
            <a:fillRect/>
          </a:stretch>
        </p:blipFill>
        <p:spPr bwMode="auto">
          <a:xfrm>
            <a:off x="2971800" y="2209800"/>
            <a:ext cx="5638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 14"/>
          <p:cNvGrpSpPr/>
          <p:nvPr/>
        </p:nvGrpSpPr>
        <p:grpSpPr>
          <a:xfrm>
            <a:off x="1752600" y="304800"/>
            <a:ext cx="609600" cy="609600"/>
            <a:chOff x="7391400" y="5029200"/>
            <a:chExt cx="609600" cy="609600"/>
          </a:xfrm>
        </p:grpSpPr>
        <p:sp>
          <p:nvSpPr>
            <p:cNvPr id="20" name="Rectangle 19"/>
            <p:cNvSpPr/>
            <p:nvPr/>
          </p:nvSpPr>
          <p:spPr>
            <a:xfrm>
              <a:off x="7391400" y="5029200"/>
              <a:ext cx="609600" cy="609600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1016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7800" y="685800"/>
            <a:ext cx="609600" cy="609600"/>
            <a:chOff x="7391400" y="5029200"/>
            <a:chExt cx="609600" cy="609600"/>
          </a:xfrm>
        </p:grpSpPr>
        <p:sp>
          <p:nvSpPr>
            <p:cNvPr id="19" name="Rectangle 18"/>
            <p:cNvSpPr/>
            <p:nvPr/>
          </p:nvSpPr>
          <p:spPr>
            <a:xfrm>
              <a:off x="7391400" y="5029200"/>
              <a:ext cx="609600" cy="609600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500" dist="1016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5257800" cy="139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Virtual Children’s </a:t>
            </a:r>
          </a:p>
          <a:p>
            <a:pPr algn="ctr" rtl="0"/>
            <a:r>
              <a:rPr lang="en-US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Museum</a:t>
            </a:r>
            <a:endParaRPr lang="en-US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05400" y="5638800"/>
            <a:ext cx="4572000" cy="1359932"/>
            <a:chOff x="5105400" y="5726668"/>
            <a:chExt cx="4572000" cy="1359932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5105400" y="6235700"/>
              <a:ext cx="2438400" cy="8509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274320" tIns="274320" rIns="274320" bIns="274320" numCol="1" anchor="ctr" anchorCtr="0" compatLnSpc="1">
              <a:prstTxWarp prst="textNoShape">
                <a:avLst/>
              </a:prstTxWarp>
            </a:bodyPr>
            <a:lstStyle/>
            <a:p>
              <a:pPr marL="463550" marR="0" lvl="1" indent="-2317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SzTx/>
                <a:buFont typeface="Wingdings" pitchFamily="2" charset="2"/>
                <a:buChar char="v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itchFamily="18" charset="0"/>
                </a:rPr>
                <a:t>Bette Donahue</a:t>
              </a:r>
            </a:p>
            <a:p>
              <a:pPr marL="463550" marR="0" lvl="0" indent="-2317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SzTx/>
                <a:buFont typeface="Wingdings" pitchFamily="2" charset="2"/>
                <a:buChar char="v"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itchFamily="18" charset="0"/>
                </a:rPr>
                <a:t>Daryl Davis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29423" y="5726668"/>
              <a:ext cx="194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b="1" i="0" u="sng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Group Members</a:t>
              </a:r>
              <a:r>
                <a:rPr kumimoji="0" lang="en-US" b="0" i="0" u="sng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: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6600" y="6159500"/>
              <a:ext cx="2590800" cy="6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3550" lvl="0" indent="-231775" fontAlgn="base"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Font typeface="Wingdings" pitchFamily="2" charset="2"/>
                <a:buChar char="v"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itchFamily="18" charset="0"/>
                </a:rPr>
                <a:t>Tyreek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itchFamily="18" charset="0"/>
                </a:rPr>
                <a:t> Edward</a:t>
              </a:r>
            </a:p>
            <a:p>
              <a:pPr marL="463550" lvl="0" indent="-231775" fontAlgn="base">
                <a:spcBef>
                  <a:spcPct val="0"/>
                </a:spcBef>
                <a:spcAft>
                  <a:spcPts val="1000"/>
                </a:spcAft>
                <a:buClr>
                  <a:srgbClr val="C00000"/>
                </a:buClr>
                <a:buFont typeface="Wingdings" pitchFamily="2" charset="2"/>
                <a:buChar char="v"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itchFamily="18" charset="0"/>
                </a:rPr>
                <a:t>Emily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mbria" pitchFamily="18" charset="0"/>
                </a:rPr>
                <a:t>Mudede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</a:endParaRPr>
            </a:p>
          </p:txBody>
        </p:sp>
      </p:grp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5656263"/>
            <a:ext cx="216693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Project Report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COSC 729/490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Spring 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6386" name="Picture 2" descr="http://www.salajka.com/johnny/TeamworkProject/teamwork-g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676900" cy="40005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81000" y="228600"/>
            <a:ext cx="990600" cy="1447800"/>
            <a:chOff x="381000" y="152400"/>
            <a:chExt cx="990600" cy="1447800"/>
          </a:xfrm>
        </p:grpSpPr>
        <p:grpSp>
          <p:nvGrpSpPr>
            <p:cNvPr id="8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124200"/>
          </a:xfrm>
        </p:spPr>
        <p:txBody>
          <a:bodyPr/>
          <a:lstStyle/>
          <a:p>
            <a:r>
              <a:rPr lang="en-US" dirty="0" smtClean="0"/>
              <a:t>Create virtual museum that will: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Allow users to explore various rooms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Play with various objects and games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View various real-world objects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cxnSp>
        <p:nvCxnSpPr>
          <p:cNvPr id="14" name="Straight Connector 13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172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Outside Area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Lobby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Kid’s Room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Obstacle Course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Treasure Hunting Room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3D Maze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3733800" cy="2362200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b="1" dirty="0">
                <a:latin typeface="Bookman Old Style" pitchFamily="18" charset="0"/>
              </a:rPr>
              <a:t>Objects:</a:t>
            </a:r>
            <a:r>
              <a:rPr lang="en-US" sz="2400" dirty="0">
                <a:latin typeface="Bookman Old Style" pitchFamily="18" charset="0"/>
              </a:rPr>
              <a:t> buildings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b="1" dirty="0">
                <a:latin typeface="Bookman Old Style" pitchFamily="18" charset="0"/>
              </a:rPr>
              <a:t>Images:</a:t>
            </a:r>
            <a:r>
              <a:rPr lang="en-US" sz="2400" dirty="0">
                <a:latin typeface="Bookman Old Style" pitchFamily="18" charset="0"/>
              </a:rPr>
              <a:t>  </a:t>
            </a:r>
            <a:r>
              <a:rPr lang="en-US" sz="2400" dirty="0" smtClean="0">
                <a:latin typeface="Bookman Old Style" pitchFamily="18" charset="0"/>
              </a:rPr>
              <a:t>museum exterior</a:t>
            </a:r>
            <a:endParaRPr lang="en-US" sz="24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b="1" dirty="0">
                <a:latin typeface="Bookman Old Style" pitchFamily="18" charset="0"/>
              </a:rPr>
              <a:t>Textures:</a:t>
            </a:r>
            <a:r>
              <a:rPr lang="en-US" sz="2400" dirty="0">
                <a:latin typeface="Bookman Old Style" pitchFamily="18" charset="0"/>
              </a:rPr>
              <a:t>  see links below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b="1" dirty="0">
                <a:latin typeface="Bookman Old Style" pitchFamily="18" charset="0"/>
              </a:rPr>
              <a:t>Sensors: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touch </a:t>
            </a:r>
            <a:r>
              <a:rPr lang="en-US" sz="2400" dirty="0">
                <a:latin typeface="Bookman Old Style" pitchFamily="18" charset="0"/>
              </a:rPr>
              <a:t>sensors and anchors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b="1" dirty="0">
                <a:latin typeface="Bookman Old Style" pitchFamily="18" charset="0"/>
              </a:rPr>
              <a:t>Links:</a:t>
            </a:r>
            <a:r>
              <a:rPr lang="en-US" sz="2400" dirty="0">
                <a:latin typeface="Bookman Old Style" pitchFamily="18" charset="0"/>
              </a:rPr>
              <a:t>  </a:t>
            </a:r>
            <a:r>
              <a:rPr lang="en-US" sz="2400" u="sng" dirty="0">
                <a:latin typeface="Bookman Old Style" pitchFamily="18" charset="0"/>
                <a:hlinkClick r:id="rId2"/>
              </a:rPr>
              <a:t>http://www.greatbuildings.com</a:t>
            </a:r>
            <a:endParaRPr lang="en-US" sz="2400" dirty="0">
              <a:latin typeface="Bookman Old Style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3604" b="15534"/>
          <a:stretch>
            <a:fillRect/>
          </a:stretch>
        </p:blipFill>
        <p:spPr bwMode="auto">
          <a:xfrm>
            <a:off x="5105400" y="1600200"/>
            <a:ext cx="3810000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 cstate="print"/>
          <a:srcRect t="13169" r="29798" b="14689"/>
          <a:stretch>
            <a:fillRect/>
          </a:stretch>
        </p:blipFill>
        <p:spPr bwMode="auto">
          <a:xfrm>
            <a:off x="457200" y="4191000"/>
            <a:ext cx="4191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5" cstate="print"/>
          <a:srcRect t="32578" b="16059"/>
          <a:stretch>
            <a:fillRect/>
          </a:stretch>
        </p:blipFill>
        <p:spPr bwMode="auto">
          <a:xfrm>
            <a:off x="5029200" y="4191000"/>
            <a:ext cx="396557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12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cxnSp>
        <p:nvCxnSpPr>
          <p:cNvPr id="18" name="Straight Connector 17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</a:t>
            </a:r>
            <a:endParaRPr lang="en-US" dirty="0"/>
          </a:p>
        </p:txBody>
      </p:sp>
      <p:pic>
        <p:nvPicPr>
          <p:cNvPr id="4" name="Picture 3" descr="scn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1752600"/>
            <a:ext cx="3962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23884" b="19245"/>
          <a:stretch>
            <a:fillRect/>
          </a:stretch>
        </p:blipFill>
        <p:spPr>
          <a:xfrm>
            <a:off x="685800" y="4492625"/>
            <a:ext cx="5486400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5029200" cy="27432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Objects:</a:t>
            </a: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couches, posters and airplane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Images:</a:t>
            </a:r>
            <a:r>
              <a:rPr lang="en-US" sz="1400" dirty="0">
                <a:latin typeface="Bookman Old Style" pitchFamily="18" charset="0"/>
              </a:rPr>
              <a:t>  Monsters Inc. and Lion </a:t>
            </a:r>
            <a:r>
              <a:rPr lang="en-US" sz="1400" dirty="0" smtClean="0">
                <a:latin typeface="Bookman Old Style" pitchFamily="18" charset="0"/>
              </a:rPr>
              <a:t>King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Textures:</a:t>
            </a:r>
            <a:r>
              <a:rPr lang="en-US" sz="1400" dirty="0">
                <a:latin typeface="Bookman Old Style" pitchFamily="18" charset="0"/>
              </a:rPr>
              <a:t>  see links </a:t>
            </a:r>
            <a:r>
              <a:rPr lang="en-US" sz="1400" dirty="0" smtClean="0">
                <a:latin typeface="Bookman Old Style" pitchFamily="18" charset="0"/>
              </a:rPr>
              <a:t>below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Sensors:</a:t>
            </a: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touch </a:t>
            </a:r>
            <a:r>
              <a:rPr lang="en-US" sz="1400" dirty="0">
                <a:latin typeface="Bookman Old Style" pitchFamily="18" charset="0"/>
              </a:rPr>
              <a:t>sensors, cylinder sensors and </a:t>
            </a:r>
            <a:r>
              <a:rPr lang="en-US" sz="1400" dirty="0" smtClean="0">
                <a:latin typeface="Bookman Old Style" pitchFamily="18" charset="0"/>
              </a:rPr>
              <a:t>anchors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Lights:</a:t>
            </a: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spot </a:t>
            </a:r>
            <a:r>
              <a:rPr lang="en-US" sz="1400" dirty="0">
                <a:latin typeface="Bookman Old Style" pitchFamily="18" charset="0"/>
              </a:rPr>
              <a:t>and point lights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>
              <a:latin typeface="Bookman Old Style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10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1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2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Kid’s Room</a:t>
            </a:r>
            <a:endParaRPr lang="en-US" dirty="0"/>
          </a:p>
        </p:txBody>
      </p:sp>
      <p:pic>
        <p:nvPicPr>
          <p:cNvPr id="5" name="Picture 4" descr="scn2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343400"/>
            <a:ext cx="5410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n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4038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9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5105400" cy="259079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Objects:</a:t>
            </a: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posters and </a:t>
            </a:r>
            <a:r>
              <a:rPr lang="en-US" sz="1400" dirty="0">
                <a:latin typeface="Bookman Old Style" pitchFamily="18" charset="0"/>
              </a:rPr>
              <a:t>statues: Patrick Star, Peter </a:t>
            </a:r>
            <a:r>
              <a:rPr lang="en-US" sz="1400" dirty="0" err="1">
                <a:latin typeface="Bookman Old Style" pitchFamily="18" charset="0"/>
              </a:rPr>
              <a:t>Griffem</a:t>
            </a:r>
            <a:r>
              <a:rPr lang="en-US" sz="1400" dirty="0">
                <a:latin typeface="Bookman Old Style" pitchFamily="18" charset="0"/>
              </a:rPr>
              <a:t>, Harry Potter’s </a:t>
            </a:r>
            <a:r>
              <a:rPr lang="en-US" sz="1400" dirty="0" smtClean="0">
                <a:latin typeface="Bookman Old Style" pitchFamily="18" charset="0"/>
              </a:rPr>
              <a:t>Dobby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Images:</a:t>
            </a:r>
            <a:r>
              <a:rPr lang="en-US" sz="1400" dirty="0">
                <a:latin typeface="Bookman Old Style" pitchFamily="18" charset="0"/>
              </a:rPr>
              <a:t>  Monsters Inc. and Lion </a:t>
            </a:r>
            <a:r>
              <a:rPr lang="en-US" sz="1400" dirty="0" smtClean="0">
                <a:latin typeface="Bookman Old Style" pitchFamily="18" charset="0"/>
              </a:rPr>
              <a:t>King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Textures:</a:t>
            </a:r>
            <a:r>
              <a:rPr lang="en-US" sz="1400" dirty="0">
                <a:latin typeface="Bookman Old Style" pitchFamily="18" charset="0"/>
              </a:rPr>
              <a:t>  see links </a:t>
            </a:r>
            <a:r>
              <a:rPr lang="en-US" sz="1400" dirty="0" smtClean="0">
                <a:latin typeface="Bookman Old Style" pitchFamily="18" charset="0"/>
              </a:rPr>
              <a:t>below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Sensors:</a:t>
            </a: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touch </a:t>
            </a:r>
            <a:r>
              <a:rPr lang="en-US" sz="1400" dirty="0">
                <a:latin typeface="Bookman Old Style" pitchFamily="18" charset="0"/>
              </a:rPr>
              <a:t>sensors, cylinder sensors and </a:t>
            </a:r>
            <a:r>
              <a:rPr lang="en-US" sz="1400" dirty="0" smtClean="0">
                <a:latin typeface="Bookman Old Style" pitchFamily="18" charset="0"/>
              </a:rPr>
              <a:t>anchors</a:t>
            </a:r>
            <a:endParaRPr lang="en-US" sz="1400" dirty="0">
              <a:latin typeface="Bookman Old Style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b="1" dirty="0">
                <a:latin typeface="Bookman Old Style" pitchFamily="18" charset="0"/>
              </a:rPr>
              <a:t>Lights:</a:t>
            </a:r>
            <a:r>
              <a:rPr lang="en-US" sz="1400" dirty="0">
                <a:latin typeface="Bookman Old Style" pitchFamily="18" charset="0"/>
              </a:rPr>
              <a:t> </a:t>
            </a:r>
            <a:r>
              <a:rPr lang="en-US" sz="1400" dirty="0" smtClean="0">
                <a:latin typeface="Bookman Old Style" pitchFamily="18" charset="0"/>
              </a:rPr>
              <a:t>spot </a:t>
            </a:r>
            <a:r>
              <a:rPr lang="en-US" sz="1400" dirty="0">
                <a:latin typeface="Bookman Old Style" pitchFamily="18" charset="0"/>
              </a:rPr>
              <a:t>and point lights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>
              <a:latin typeface="Bookman Old Style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267200" cy="243840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man Old Style" pitchFamily="18" charset="0"/>
              </a:rPr>
              <a:t>Sensors</a:t>
            </a:r>
            <a:r>
              <a:rPr lang="en-US" b="1" dirty="0">
                <a:latin typeface="Bookman Old Style" pitchFamily="18" charset="0"/>
              </a:rPr>
              <a:t>: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touch </a:t>
            </a:r>
            <a:r>
              <a:rPr lang="en-US" dirty="0">
                <a:latin typeface="Bookman Old Style" pitchFamily="18" charset="0"/>
              </a:rPr>
              <a:t>sensors, anchors, and proximity </a:t>
            </a:r>
            <a:r>
              <a:rPr lang="en-US" dirty="0" smtClean="0">
                <a:latin typeface="Bookman Old Style" pitchFamily="18" charset="0"/>
              </a:rPr>
              <a:t>sensors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man Old Style" pitchFamily="18" charset="0"/>
              </a:rPr>
              <a:t>Images: </a:t>
            </a:r>
            <a:r>
              <a:rPr lang="en-US" dirty="0">
                <a:latin typeface="Bookman Old Style" pitchFamily="18" charset="0"/>
              </a:rPr>
              <a:t>k</a:t>
            </a:r>
            <a:r>
              <a:rPr lang="en-US" dirty="0" smtClean="0">
                <a:latin typeface="Bookman Old Style" pitchFamily="18" charset="0"/>
              </a:rPr>
              <a:t>ey and door</a:t>
            </a:r>
            <a:endParaRPr lang="en-US" dirty="0">
              <a:latin typeface="Bookman Old Style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latin typeface="Bookman Old Style" pitchFamily="18" charset="0"/>
              </a:rPr>
              <a:t>Lights: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point </a:t>
            </a:r>
            <a:r>
              <a:rPr lang="en-US" dirty="0">
                <a:latin typeface="Bookman Old Style" pitchFamily="18" charset="0"/>
              </a:rPr>
              <a:t>and directional </a:t>
            </a:r>
            <a:r>
              <a:rPr lang="en-US" dirty="0" smtClean="0">
                <a:latin typeface="Bookman Old Style" pitchFamily="18" charset="0"/>
              </a:rPr>
              <a:t>lights</a:t>
            </a:r>
            <a:endParaRPr lang="en-US" dirty="0">
              <a:latin typeface="Bookman Old Style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latin typeface="Bookman Old Style" pitchFamily="18" charset="0"/>
              </a:rPr>
              <a:t>Objects: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key</a:t>
            </a:r>
            <a:r>
              <a:rPr lang="en-US" dirty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door</a:t>
            </a:r>
            <a:endParaRPr lang="en-US" dirty="0">
              <a:latin typeface="Bookman Old Style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291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533400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9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038600" cy="213360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latin typeface="Bookman Old Style" pitchFamily="18" charset="0"/>
              </a:rPr>
              <a:t>Textures:</a:t>
            </a:r>
            <a:r>
              <a:rPr lang="en-US" dirty="0">
                <a:latin typeface="Bookman Old Style" pitchFamily="18" charset="0"/>
              </a:rPr>
              <a:t>  3ds Max </a:t>
            </a:r>
            <a:r>
              <a:rPr lang="en-US" dirty="0" smtClean="0">
                <a:latin typeface="Bookman Old Style" pitchFamily="18" charset="0"/>
              </a:rPr>
              <a:t>2009, </a:t>
            </a:r>
            <a:r>
              <a:rPr lang="en-US" dirty="0" smtClean="0">
                <a:hlinkClick r:id="rId2"/>
              </a:rPr>
              <a:t>http://twistedphysics.typepad.com/cocktail_party_physics/images/butterfly.jpg</a:t>
            </a:r>
            <a:endParaRPr lang="en-US" dirty="0">
              <a:latin typeface="Bookman Old Style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latin typeface="Bookman Old Style" pitchFamily="18" charset="0"/>
              </a:rPr>
              <a:t>Sensors: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touch </a:t>
            </a:r>
            <a:r>
              <a:rPr lang="en-US" dirty="0">
                <a:latin typeface="Bookman Old Style" pitchFamily="18" charset="0"/>
              </a:rPr>
              <a:t>sensors, orientation and position interpolators and </a:t>
            </a:r>
            <a:r>
              <a:rPr lang="en-US" dirty="0" smtClean="0">
                <a:latin typeface="Bookman Old Style" pitchFamily="18" charset="0"/>
              </a:rPr>
              <a:t>anchors</a:t>
            </a:r>
            <a:endParaRPr lang="en-US" dirty="0">
              <a:latin typeface="Bookman Old Style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latin typeface="Bookman Old Style" pitchFamily="18" charset="0"/>
              </a:rPr>
              <a:t>Lights: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point </a:t>
            </a:r>
            <a:r>
              <a:rPr lang="en-US" dirty="0">
                <a:latin typeface="Bookman Old Style" pitchFamily="18" charset="0"/>
              </a:rPr>
              <a:t>and directional </a:t>
            </a:r>
            <a:r>
              <a:rPr lang="en-US" dirty="0" smtClean="0">
                <a:latin typeface="Bookman Old Style" pitchFamily="18" charset="0"/>
              </a:rPr>
              <a:t>lights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man Old Style" pitchFamily="18" charset="0"/>
              </a:rPr>
              <a:t>Links: </a:t>
            </a:r>
            <a:r>
              <a:rPr lang="en-US" b="1" dirty="0" err="1" smtClean="0">
                <a:hlinkClick r:id="rId3"/>
              </a:rPr>
              <a:t>http://www.matryx.net/vrml</a:t>
            </a:r>
            <a:r>
              <a:rPr lang="en-US" b="1" dirty="0" err="1" smtClean="0">
                <a:hlinkClick r:id="rId3"/>
              </a:rPr>
              <a:t>/</a:t>
            </a:r>
            <a:r>
              <a:rPr lang="en-US" b="1" dirty="0" smtClean="0"/>
              <a:t>      butterfly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err="1" smtClean="0">
                <a:hlinkClick r:id="rId4"/>
              </a:rPr>
              <a:t>http</a:t>
            </a:r>
            <a:r>
              <a:rPr lang="en-US" b="1" dirty="0" err="1" smtClean="0">
                <a:hlinkClick r:id="rId4"/>
              </a:rPr>
              <a:t>://</a:t>
            </a:r>
            <a:r>
              <a:rPr lang="en-US" b="1" dirty="0" err="1" smtClean="0">
                <a:hlinkClick r:id="rId4"/>
              </a:rPr>
              <a:t>www.musicandvirtualflowers.co.uk/virtualflower/index.htm</a:t>
            </a:r>
            <a:r>
              <a:rPr lang="en-US" b="1" dirty="0" smtClean="0"/>
              <a:t>  flower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/>
          <a:srcRect l="21119" t="20572" r="19725" b="24602"/>
          <a:stretch>
            <a:fillRect/>
          </a:stretch>
        </p:blipFill>
        <p:spPr bwMode="auto">
          <a:xfrm>
            <a:off x="685800" y="4267200"/>
            <a:ext cx="56769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6" cstate="print"/>
          <a:srcRect l="21562" t="15100" r="19172" b="23199"/>
          <a:stretch>
            <a:fillRect/>
          </a:stretch>
        </p:blipFill>
        <p:spPr bwMode="auto">
          <a:xfrm>
            <a:off x="4648200" y="1676400"/>
            <a:ext cx="4267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9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 Hunting Room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5954" b="19747"/>
          <a:stretch>
            <a:fillRect/>
          </a:stretch>
        </p:blipFill>
        <p:spPr bwMode="auto">
          <a:xfrm>
            <a:off x="4343400" y="1676400"/>
            <a:ext cx="45910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 cstate="print"/>
          <a:srcRect l="20513" t="22507" r="19712" b="16620"/>
          <a:stretch>
            <a:fillRect/>
          </a:stretch>
        </p:blipFill>
        <p:spPr bwMode="auto">
          <a:xfrm>
            <a:off x="609600" y="4419600"/>
            <a:ext cx="5410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1"/>
            <a:ext cx="4038600" cy="2514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Textures: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3ds Max 2009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Sensors: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touch sensors, orientation and position interpolators and anchors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Lights: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point and directional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lights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Bookman Old Style" pitchFamily="18" charset="0"/>
              </a:rPr>
              <a:t>Links</a:t>
            </a:r>
            <a:r>
              <a:rPr lang="en-US" sz="3200" b="1" dirty="0" smtClean="0">
                <a:latin typeface="Bookman Old Style" pitchFamily="18" charset="0"/>
              </a:rPr>
              <a:t>: </a:t>
            </a:r>
            <a:r>
              <a:rPr lang="en-US" sz="3200" dirty="0" err="1" smtClean="0">
                <a:latin typeface="Bookman Old Style" pitchFamily="18" charset="0"/>
                <a:hlinkClick r:id="rId4"/>
              </a:rPr>
              <a:t>http://</a:t>
            </a:r>
            <a:r>
              <a:rPr lang="en-US" sz="3200" dirty="0" err="1" smtClean="0">
                <a:latin typeface="Bookman Old Style" pitchFamily="18" charset="0"/>
                <a:hlinkClick r:id="rId4"/>
              </a:rPr>
              <a:t>www.musicandvirtualflowers.co.uk/virtualflower/index.htm</a:t>
            </a:r>
            <a:r>
              <a:rPr lang="en-US" sz="3200" dirty="0" smtClean="0">
                <a:latin typeface="Bookman Old Style" pitchFamily="18" charset="0"/>
              </a:rPr>
              <a:t> moving </a:t>
            </a:r>
            <a:r>
              <a:rPr lang="en-US" sz="3200" smtClean="0">
                <a:latin typeface="Bookman Old Style" pitchFamily="18" charset="0"/>
              </a:rPr>
              <a:t>shape rooms</a:t>
            </a:r>
            <a:endParaRPr lang="en-US" sz="3200" dirty="0" smtClean="0">
              <a:latin typeface="Bookman Old Style" pitchFamily="18" charset="0"/>
            </a:endParaRP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1371600"/>
            <a:ext cx="678180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1000" y="152400"/>
            <a:ext cx="990600" cy="1447800"/>
            <a:chOff x="381000" y="152400"/>
            <a:chExt cx="990600" cy="1447800"/>
          </a:xfrm>
        </p:grpSpPr>
        <p:grpSp>
          <p:nvGrpSpPr>
            <p:cNvPr id="10" name="Group 5"/>
            <p:cNvGrpSpPr/>
            <p:nvPr/>
          </p:nvGrpSpPr>
          <p:grpSpPr>
            <a:xfrm>
              <a:off x="762000" y="990600"/>
              <a:ext cx="609600" cy="609600"/>
              <a:chOff x="7391400" y="5029200"/>
              <a:chExt cx="609600" cy="6096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1" name="Group 7"/>
            <p:cNvGrpSpPr/>
            <p:nvPr/>
          </p:nvGrpSpPr>
          <p:grpSpPr>
            <a:xfrm>
              <a:off x="685800" y="152400"/>
              <a:ext cx="609600" cy="609600"/>
              <a:chOff x="7391400" y="5029200"/>
              <a:chExt cx="609600" cy="609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2" name="Group 9"/>
            <p:cNvGrpSpPr/>
            <p:nvPr/>
          </p:nvGrpSpPr>
          <p:grpSpPr>
            <a:xfrm>
              <a:off x="381000" y="533400"/>
              <a:ext cx="609600" cy="609600"/>
              <a:chOff x="7391400" y="5029200"/>
              <a:chExt cx="609600" cy="609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91400" y="5029200"/>
                <a:ext cx="609600" cy="609600"/>
              </a:xfrm>
              <a:prstGeom prst="rect">
                <a:avLst/>
              </a:prstGeom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265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Goals and Objectives</vt:lpstr>
      <vt:lpstr>Modeling</vt:lpstr>
      <vt:lpstr>Outside Region</vt:lpstr>
      <vt:lpstr>Lobby</vt:lpstr>
      <vt:lpstr>Kid’s Room</vt:lpstr>
      <vt:lpstr>3D Maze</vt:lpstr>
      <vt:lpstr>Obstacle Course</vt:lpstr>
      <vt:lpstr>Treasure Hunting Room</vt:lpstr>
      <vt:lpstr>Demo</vt:lpstr>
    </vt:vector>
  </TitlesOfParts>
  <Company>JHUAPL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davisdc1</dc:creator>
  <cp:lastModifiedBy>Bette</cp:lastModifiedBy>
  <cp:revision>23</cp:revision>
  <dcterms:created xsi:type="dcterms:W3CDTF">2010-05-04T22:35:46Z</dcterms:created>
  <dcterms:modified xsi:type="dcterms:W3CDTF">2010-05-18T16:04:52Z</dcterms:modified>
</cp:coreProperties>
</file>